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38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E7EAA21-F1FC-46C3-99FB-0649FA2F89EA}" type="datetimeFigureOut">
              <a:rPr lang="en-GB" smtClean="0"/>
              <a:t>28/04/2015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5C7DD1-CD38-4780-9BB7-E128994B132D}" type="slidenum">
              <a:rPr lang="en-GB" smtClean="0"/>
              <a:t>‹#›</a:t>
            </a:fld>
            <a:endParaRPr lang="en-GB"/>
          </a:p>
        </p:txBody>
      </p:sp>
    </p:spTree>
    <p:extLst>
      <p:ext uri="{BB962C8B-B14F-4D97-AF65-F5344CB8AC3E}">
        <p14:creationId xmlns:p14="http://schemas.microsoft.com/office/powerpoint/2010/main" val="452620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7EAA21-F1FC-46C3-99FB-0649FA2F89EA}" type="datetimeFigureOut">
              <a:rPr lang="en-GB" smtClean="0"/>
              <a:t>28/04/2015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5C7DD1-CD38-4780-9BB7-E128994B132D}" type="slidenum">
              <a:rPr lang="en-GB" smtClean="0"/>
              <a:t>‹#›</a:t>
            </a:fld>
            <a:endParaRPr lang="en-GB"/>
          </a:p>
        </p:txBody>
      </p:sp>
    </p:spTree>
    <p:extLst>
      <p:ext uri="{BB962C8B-B14F-4D97-AF65-F5344CB8AC3E}">
        <p14:creationId xmlns:p14="http://schemas.microsoft.com/office/powerpoint/2010/main" val="1223060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7EAA21-F1FC-46C3-99FB-0649FA2F89EA}" type="datetimeFigureOut">
              <a:rPr lang="en-GB" smtClean="0"/>
              <a:t>28/04/2015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5C7DD1-CD38-4780-9BB7-E128994B132D}" type="slidenum">
              <a:rPr lang="en-GB" smtClean="0"/>
              <a:t>‹#›</a:t>
            </a:fld>
            <a:endParaRPr lang="en-GB"/>
          </a:p>
        </p:txBody>
      </p:sp>
    </p:spTree>
    <p:extLst>
      <p:ext uri="{BB962C8B-B14F-4D97-AF65-F5344CB8AC3E}">
        <p14:creationId xmlns:p14="http://schemas.microsoft.com/office/powerpoint/2010/main" val="3368778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E7EAA21-F1FC-46C3-99FB-0649FA2F89EA}" type="datetimeFigureOut">
              <a:rPr lang="en-GB" smtClean="0"/>
              <a:t>28/04/2015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5C7DD1-CD38-4780-9BB7-E128994B132D}" type="slidenum">
              <a:rPr lang="en-GB" smtClean="0"/>
              <a:t>‹#›</a:t>
            </a:fld>
            <a:endParaRPr lang="en-GB"/>
          </a:p>
        </p:txBody>
      </p:sp>
    </p:spTree>
    <p:extLst>
      <p:ext uri="{BB962C8B-B14F-4D97-AF65-F5344CB8AC3E}">
        <p14:creationId xmlns:p14="http://schemas.microsoft.com/office/powerpoint/2010/main" val="3118927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7EAA21-F1FC-46C3-99FB-0649FA2F89EA}" type="datetimeFigureOut">
              <a:rPr lang="en-GB" smtClean="0"/>
              <a:t>28/04/2015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05C7DD1-CD38-4780-9BB7-E128994B132D}" type="slidenum">
              <a:rPr lang="en-GB" smtClean="0"/>
              <a:t>‹#›</a:t>
            </a:fld>
            <a:endParaRPr lang="en-GB"/>
          </a:p>
        </p:txBody>
      </p:sp>
    </p:spTree>
    <p:extLst>
      <p:ext uri="{BB962C8B-B14F-4D97-AF65-F5344CB8AC3E}">
        <p14:creationId xmlns:p14="http://schemas.microsoft.com/office/powerpoint/2010/main" val="27382966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E7EAA21-F1FC-46C3-99FB-0649FA2F89EA}" type="datetimeFigureOut">
              <a:rPr lang="en-GB" smtClean="0"/>
              <a:t>28/04/2015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5C7DD1-CD38-4780-9BB7-E128994B132D}" type="slidenum">
              <a:rPr lang="en-GB" smtClean="0"/>
              <a:t>‹#›</a:t>
            </a:fld>
            <a:endParaRPr lang="en-GB"/>
          </a:p>
        </p:txBody>
      </p:sp>
    </p:spTree>
    <p:extLst>
      <p:ext uri="{BB962C8B-B14F-4D97-AF65-F5344CB8AC3E}">
        <p14:creationId xmlns:p14="http://schemas.microsoft.com/office/powerpoint/2010/main" val="3029929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E7EAA21-F1FC-46C3-99FB-0649FA2F89EA}" type="datetimeFigureOut">
              <a:rPr lang="en-GB" smtClean="0"/>
              <a:t>28/04/2015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05C7DD1-CD38-4780-9BB7-E128994B132D}" type="slidenum">
              <a:rPr lang="en-GB" smtClean="0"/>
              <a:t>‹#›</a:t>
            </a:fld>
            <a:endParaRPr lang="en-GB"/>
          </a:p>
        </p:txBody>
      </p:sp>
    </p:spTree>
    <p:extLst>
      <p:ext uri="{BB962C8B-B14F-4D97-AF65-F5344CB8AC3E}">
        <p14:creationId xmlns:p14="http://schemas.microsoft.com/office/powerpoint/2010/main" val="21850383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E7EAA21-F1FC-46C3-99FB-0649FA2F89EA}" type="datetimeFigureOut">
              <a:rPr lang="en-GB" smtClean="0"/>
              <a:t>28/04/2015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05C7DD1-CD38-4780-9BB7-E128994B132D}" type="slidenum">
              <a:rPr lang="en-GB" smtClean="0"/>
              <a:t>‹#›</a:t>
            </a:fld>
            <a:endParaRPr lang="en-GB"/>
          </a:p>
        </p:txBody>
      </p:sp>
    </p:spTree>
    <p:extLst>
      <p:ext uri="{BB962C8B-B14F-4D97-AF65-F5344CB8AC3E}">
        <p14:creationId xmlns:p14="http://schemas.microsoft.com/office/powerpoint/2010/main" val="3851011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7EAA21-F1FC-46C3-99FB-0649FA2F89EA}" type="datetimeFigureOut">
              <a:rPr lang="en-GB" smtClean="0"/>
              <a:t>28/04/2015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05C7DD1-CD38-4780-9BB7-E128994B132D}" type="slidenum">
              <a:rPr lang="en-GB" smtClean="0"/>
              <a:t>‹#›</a:t>
            </a:fld>
            <a:endParaRPr lang="en-GB"/>
          </a:p>
        </p:txBody>
      </p:sp>
    </p:spTree>
    <p:extLst>
      <p:ext uri="{BB962C8B-B14F-4D97-AF65-F5344CB8AC3E}">
        <p14:creationId xmlns:p14="http://schemas.microsoft.com/office/powerpoint/2010/main" val="4188759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7EAA21-F1FC-46C3-99FB-0649FA2F89EA}" type="datetimeFigureOut">
              <a:rPr lang="en-GB" smtClean="0"/>
              <a:t>28/04/2015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5C7DD1-CD38-4780-9BB7-E128994B132D}" type="slidenum">
              <a:rPr lang="en-GB" smtClean="0"/>
              <a:t>‹#›</a:t>
            </a:fld>
            <a:endParaRPr lang="en-GB"/>
          </a:p>
        </p:txBody>
      </p:sp>
    </p:spTree>
    <p:extLst>
      <p:ext uri="{BB962C8B-B14F-4D97-AF65-F5344CB8AC3E}">
        <p14:creationId xmlns:p14="http://schemas.microsoft.com/office/powerpoint/2010/main" val="635353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7EAA21-F1FC-46C3-99FB-0649FA2F89EA}" type="datetimeFigureOut">
              <a:rPr lang="en-GB" smtClean="0"/>
              <a:t>28/04/2015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05C7DD1-CD38-4780-9BB7-E128994B132D}" type="slidenum">
              <a:rPr lang="en-GB" smtClean="0"/>
              <a:t>‹#›</a:t>
            </a:fld>
            <a:endParaRPr lang="en-GB"/>
          </a:p>
        </p:txBody>
      </p:sp>
    </p:spTree>
    <p:extLst>
      <p:ext uri="{BB962C8B-B14F-4D97-AF65-F5344CB8AC3E}">
        <p14:creationId xmlns:p14="http://schemas.microsoft.com/office/powerpoint/2010/main" val="13272165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0066"/>
            </a:gs>
            <a:gs pos="89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EAA21-F1FC-46C3-99FB-0649FA2F89EA}" type="datetimeFigureOut">
              <a:rPr lang="en-GB" smtClean="0"/>
              <a:t>28/04/2015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5C7DD1-CD38-4780-9BB7-E128994B132D}" type="slidenum">
              <a:rPr lang="en-GB" smtClean="0"/>
              <a:t>‹#›</a:t>
            </a:fld>
            <a:endParaRPr lang="en-GB"/>
          </a:p>
        </p:txBody>
      </p:sp>
    </p:spTree>
    <p:extLst>
      <p:ext uri="{BB962C8B-B14F-4D97-AF65-F5344CB8AC3E}">
        <p14:creationId xmlns:p14="http://schemas.microsoft.com/office/powerpoint/2010/main" val="9006091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55576" y="836712"/>
            <a:ext cx="7632848" cy="2308324"/>
          </a:xfrm>
          <a:prstGeom prst="rect">
            <a:avLst/>
          </a:prstGeom>
          <a:noFill/>
        </p:spPr>
        <p:txBody>
          <a:bodyPr wrap="square" rtlCol="0">
            <a:spAutoFit/>
          </a:bodyPr>
          <a:lstStyle/>
          <a:p>
            <a:pPr algn="ctr"/>
            <a:r>
              <a:rPr lang="en-GB" sz="3600" b="1" i="1" dirty="0" smtClean="0">
                <a:latin typeface="Lucida Calligraphy" panose="03010101010101010101" pitchFamily="66" charset="0"/>
              </a:rPr>
              <a:t>How did you use media technologies in research, construction and the evaluation?</a:t>
            </a:r>
            <a:endParaRPr lang="en-GB" sz="3600" b="1" i="1" dirty="0">
              <a:latin typeface="Lucida Calligraphy" panose="03010101010101010101" pitchFamily="66" charset="0"/>
            </a:endParaRPr>
          </a:p>
        </p:txBody>
      </p:sp>
    </p:spTree>
    <p:extLst>
      <p:ext uri="{BB962C8B-B14F-4D97-AF65-F5344CB8AC3E}">
        <p14:creationId xmlns:p14="http://schemas.microsoft.com/office/powerpoint/2010/main" val="1958101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9100" y="393692"/>
            <a:ext cx="1378904"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WIx</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28184" y="5246198"/>
            <a:ext cx="2664296" cy="13635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95536" y="1317022"/>
            <a:ext cx="8280920" cy="4770537"/>
          </a:xfrm>
          <a:prstGeom prst="rect">
            <a:avLst/>
          </a:prstGeom>
          <a:noFill/>
        </p:spPr>
        <p:txBody>
          <a:bodyPr wrap="square" rtlCol="0">
            <a:spAutoFit/>
          </a:bodyPr>
          <a:lstStyle/>
          <a:p>
            <a:r>
              <a:rPr lang="en-GB" sz="1600" dirty="0" smtClean="0">
                <a:latin typeface="Lucida Calligraphy" panose="03010101010101010101" pitchFamily="66" charset="0"/>
              </a:rPr>
              <a:t>One of the main websites which I have used to complete all my media work is Wix, which is the website I used to complete my website. I have found this a very easy website to use, with all the different elements being very clear to use. I decided to choose to use Wix other a blogging website such as blogger because I could make Wix a lot more personal to myself, allowing me to pick a background, theme and choose the different fonts I use. </a:t>
            </a:r>
            <a:br>
              <a:rPr lang="en-GB" sz="1600" dirty="0" smtClean="0">
                <a:latin typeface="Lucida Calligraphy" panose="03010101010101010101" pitchFamily="66" charset="0"/>
              </a:rPr>
            </a:br>
            <a:r>
              <a:rPr lang="en-GB" sz="1600" dirty="0" smtClean="0">
                <a:latin typeface="Lucida Calligraphy" panose="03010101010101010101" pitchFamily="66" charset="0"/>
              </a:rPr>
              <a:t>One of the main reasons I also decided to use Wix was because I can place all the different elements, such as images and videos wherever I want, rather than just uploading and allowing the website to do this rest. Wix was also the convenient choice because it worked quickly and effectively not crashing on me at all or deleting any work unnecessarily, because it always reminded to be to save all my work before exiting the page, which I found the be very helpful because this is something I am notorious for doing. </a:t>
            </a:r>
            <a:br>
              <a:rPr lang="en-GB" sz="1600" dirty="0" smtClean="0">
                <a:latin typeface="Lucida Calligraphy" panose="03010101010101010101" pitchFamily="66" charset="0"/>
              </a:rPr>
            </a:br>
            <a:r>
              <a:rPr lang="en-GB" sz="1600" dirty="0" smtClean="0">
                <a:latin typeface="Lucida Calligraphy" panose="03010101010101010101" pitchFamily="66" charset="0"/>
              </a:rPr>
              <a:t>Overall Wix is a very good website and has allowed </a:t>
            </a:r>
            <a:br>
              <a:rPr lang="en-GB" sz="1600" dirty="0" smtClean="0">
                <a:latin typeface="Lucida Calligraphy" panose="03010101010101010101" pitchFamily="66" charset="0"/>
              </a:rPr>
            </a:br>
            <a:r>
              <a:rPr lang="en-GB" sz="1600" dirty="0" smtClean="0">
                <a:latin typeface="Lucida Calligraphy" panose="03010101010101010101" pitchFamily="66" charset="0"/>
              </a:rPr>
              <a:t>me to make a professional looking website, also </a:t>
            </a:r>
            <a:br>
              <a:rPr lang="en-GB" sz="1600" dirty="0" smtClean="0">
                <a:latin typeface="Lucida Calligraphy" panose="03010101010101010101" pitchFamily="66" charset="0"/>
              </a:rPr>
            </a:br>
            <a:r>
              <a:rPr lang="en-GB" sz="1600" dirty="0" smtClean="0">
                <a:latin typeface="Lucida Calligraphy" panose="03010101010101010101" pitchFamily="66" charset="0"/>
              </a:rPr>
              <a:t>allowing me to include a wide range of different </a:t>
            </a:r>
            <a:br>
              <a:rPr lang="en-GB" sz="1600" dirty="0" smtClean="0">
                <a:latin typeface="Lucida Calligraphy" panose="03010101010101010101" pitchFamily="66" charset="0"/>
              </a:rPr>
            </a:br>
            <a:r>
              <a:rPr lang="en-GB" sz="1600" dirty="0" smtClean="0">
                <a:latin typeface="Lucida Calligraphy" panose="03010101010101010101" pitchFamily="66" charset="0"/>
              </a:rPr>
              <a:t>media such as podcasts and </a:t>
            </a:r>
            <a:r>
              <a:rPr lang="en-GB" sz="1600" dirty="0">
                <a:latin typeface="Lucida Calligraphy" panose="03010101010101010101" pitchFamily="66" charset="0"/>
              </a:rPr>
              <a:t>Y</a:t>
            </a:r>
            <a:r>
              <a:rPr lang="en-GB" sz="1600" dirty="0" smtClean="0">
                <a:latin typeface="Lucida Calligraphy" panose="03010101010101010101" pitchFamily="66" charset="0"/>
              </a:rPr>
              <a:t>outube videos. </a:t>
            </a:r>
            <a:endParaRPr lang="en-GB" sz="1600" dirty="0">
              <a:latin typeface="Lucida Calligraphy" panose="03010101010101010101" pitchFamily="66" charset="0"/>
            </a:endParaRPr>
          </a:p>
        </p:txBody>
      </p:sp>
    </p:spTree>
    <p:extLst>
      <p:ext uri="{BB962C8B-B14F-4D97-AF65-F5344CB8AC3E}">
        <p14:creationId xmlns:p14="http://schemas.microsoft.com/office/powerpoint/2010/main" val="8016330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346657"/>
            <a:ext cx="2959080"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Youtube</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5" name="TextBox 4"/>
          <p:cNvSpPr txBox="1"/>
          <p:nvPr/>
        </p:nvSpPr>
        <p:spPr>
          <a:xfrm>
            <a:off x="323528" y="1269987"/>
            <a:ext cx="4320480" cy="5262979"/>
          </a:xfrm>
          <a:prstGeom prst="rect">
            <a:avLst/>
          </a:prstGeom>
          <a:noFill/>
        </p:spPr>
        <p:txBody>
          <a:bodyPr wrap="square" rtlCol="0">
            <a:spAutoFit/>
          </a:bodyPr>
          <a:lstStyle/>
          <a:p>
            <a:r>
              <a:rPr lang="en-GB" sz="1600" dirty="0" smtClean="0">
                <a:latin typeface="Lucida Calligraphy" panose="03010101010101010101" pitchFamily="66" charset="0"/>
              </a:rPr>
              <a:t>Youtube is one of the main websites I have used within my research and planning, as well as my evaluation and construction. When it came to research and planning I used Youtube to look at existing music videos to analyse, giving me a good impression of what acoustic music video looks like and what our music video should look like. I analysed 14 music videos using </a:t>
            </a:r>
            <a:r>
              <a:rPr lang="en-GB" sz="1600" dirty="0">
                <a:latin typeface="Lucida Calligraphy" panose="03010101010101010101" pitchFamily="66" charset="0"/>
              </a:rPr>
              <a:t>Y</a:t>
            </a:r>
            <a:r>
              <a:rPr lang="en-GB" sz="1600" dirty="0" smtClean="0">
                <a:latin typeface="Lucida Calligraphy" panose="03010101010101010101" pitchFamily="66" charset="0"/>
              </a:rPr>
              <a:t>outube to view these videos.  Youtube is very convenient because it allows me to pause and rewind more important elements of the music video I was watching.</a:t>
            </a:r>
          </a:p>
          <a:p>
            <a:r>
              <a:rPr lang="en-GB" sz="1600" dirty="0" smtClean="0">
                <a:latin typeface="Lucida Calligraphy" panose="03010101010101010101" pitchFamily="66" charset="0"/>
              </a:rPr>
              <a:t>Youtube was also used a lot when it came to editing our music video because sometimes we was sometimes unsure of how to do something on Sony Vegas pro we would look on Youtube to find a tutorial, helping us </a:t>
            </a:r>
            <a:endParaRPr lang="en-GB" sz="1600" dirty="0">
              <a:latin typeface="Lucida Calligraphy" panose="03010101010101010101" pitchFamily="66" charset="0"/>
            </a:endParaRPr>
          </a:p>
        </p:txBody>
      </p:sp>
      <p:sp>
        <p:nvSpPr>
          <p:cNvPr id="6" name="TextBox 5"/>
          <p:cNvSpPr txBox="1"/>
          <p:nvPr/>
        </p:nvSpPr>
        <p:spPr>
          <a:xfrm>
            <a:off x="4788024" y="1269987"/>
            <a:ext cx="4104456" cy="5262979"/>
          </a:xfrm>
          <a:prstGeom prst="rect">
            <a:avLst/>
          </a:prstGeom>
          <a:noFill/>
        </p:spPr>
        <p:txBody>
          <a:bodyPr wrap="square" rtlCol="0">
            <a:spAutoFit/>
          </a:bodyPr>
          <a:lstStyle/>
          <a:p>
            <a:r>
              <a:rPr lang="en-GB" sz="1600" dirty="0" smtClean="0">
                <a:latin typeface="Lucida Calligraphy" panose="03010101010101010101" pitchFamily="66" charset="0"/>
              </a:rPr>
              <a:t>Accurately edit our music video to a high standard. </a:t>
            </a:r>
          </a:p>
          <a:p>
            <a:r>
              <a:rPr lang="en-GB" sz="1600" dirty="0" smtClean="0">
                <a:latin typeface="Lucida Calligraphy" panose="03010101010101010101" pitchFamily="66" charset="0"/>
              </a:rPr>
              <a:t>We also used Youtube to upload our final music video and rough cut, as well as one of our evaluation questions. To do this we made a Youtube channel, which was very easy and easy to navigate around the website when a channel was made. Our Youtube channel FLAK media also allowed us to store all our videos from the past two years, allowing us to easily go back to our past videos to write about them in our work or to upload onto our website. </a:t>
            </a:r>
            <a:br>
              <a:rPr lang="en-GB" sz="1600" dirty="0" smtClean="0">
                <a:latin typeface="Lucida Calligraphy" panose="03010101010101010101" pitchFamily="66" charset="0"/>
              </a:rPr>
            </a:br>
            <a:r>
              <a:rPr lang="en-GB" sz="1600" dirty="0" smtClean="0">
                <a:latin typeface="Lucida Calligraphy" panose="03010101010101010101" pitchFamily="66" charset="0"/>
              </a:rPr>
              <a:t>Overall Youtube was a very convenient way of watching videos, as well as allowing us to store videos, and refer back to them later on in our work. </a:t>
            </a:r>
            <a:endParaRPr lang="en-GB" sz="1600" dirty="0">
              <a:latin typeface="Lucida Calligraphy" panose="03010101010101010101" pitchFamily="66" charset="0"/>
            </a:endParaRPr>
          </a:p>
        </p:txBody>
      </p:sp>
    </p:spTree>
    <p:extLst>
      <p:ext uri="{BB962C8B-B14F-4D97-AF65-F5344CB8AC3E}">
        <p14:creationId xmlns:p14="http://schemas.microsoft.com/office/powerpoint/2010/main" val="27486667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4338" y="332656"/>
            <a:ext cx="5009385"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Mobile Phones</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5" name="TextBox 4"/>
          <p:cNvSpPr txBox="1"/>
          <p:nvPr/>
        </p:nvSpPr>
        <p:spPr>
          <a:xfrm>
            <a:off x="344338" y="1255986"/>
            <a:ext cx="8404126" cy="4278094"/>
          </a:xfrm>
          <a:prstGeom prst="rect">
            <a:avLst/>
          </a:prstGeom>
          <a:noFill/>
        </p:spPr>
        <p:txBody>
          <a:bodyPr wrap="square" rtlCol="0">
            <a:spAutoFit/>
          </a:bodyPr>
          <a:lstStyle/>
          <a:p>
            <a:r>
              <a:rPr lang="en-GB" sz="1600" dirty="0" smtClean="0">
                <a:latin typeface="Lucida Calligraphy" panose="03010101010101010101" pitchFamily="66" charset="0"/>
              </a:rPr>
              <a:t>We used mobile phones a lot within our work, including research and planning as well as question 1 of the evaluation questions. </a:t>
            </a:r>
          </a:p>
          <a:p>
            <a:r>
              <a:rPr lang="en-GB" sz="1600" dirty="0" smtClean="0">
                <a:latin typeface="Lucida Calligraphy" panose="03010101010101010101" pitchFamily="66" charset="0"/>
              </a:rPr>
              <a:t>When it came to making our lip syncing video for our preliminary task we had to convert to using a phone in some of the shots because our video camera ran out of battery. Even though the professional camera ran out of battery, we found it easy and convenient to use a mobile phone which gave very similar results. </a:t>
            </a:r>
            <a:br>
              <a:rPr lang="en-GB" sz="1600" dirty="0" smtClean="0">
                <a:latin typeface="Lucida Calligraphy" panose="03010101010101010101" pitchFamily="66" charset="0"/>
              </a:rPr>
            </a:br>
            <a:endParaRPr lang="en-GB" sz="1600" dirty="0" smtClean="0">
              <a:latin typeface="Lucida Calligraphy" panose="03010101010101010101" pitchFamily="66" charset="0"/>
            </a:endParaRPr>
          </a:p>
          <a:p>
            <a:r>
              <a:rPr lang="en-GB" sz="1600" dirty="0" smtClean="0">
                <a:latin typeface="Lucida Calligraphy" panose="03010101010101010101" pitchFamily="66" charset="0"/>
              </a:rPr>
              <a:t>When it came to making a podcast for question 1 of the evaluation questions, myself and Kathryn thought it would be a good idea to record this on an iPhone. I was able to use the voice recorder pre loaded app, which allowed us to record our podcast to a high quality of sound. I then also had the option to edit this on the phone, however because of the small screen I found that quite fiddly and decided to use a different means of editing.</a:t>
            </a:r>
          </a:p>
          <a:p>
            <a:r>
              <a:rPr lang="en-GB" sz="1600" dirty="0" smtClean="0">
                <a:latin typeface="Lucida Calligraphy" panose="03010101010101010101" pitchFamily="66" charset="0"/>
              </a:rPr>
              <a:t>Overall mobile phones have helped me a lot within my coursework, being an easy alternative to use to a camera and a voice recorder. </a:t>
            </a:r>
            <a:endParaRPr lang="en-GB" sz="1600" dirty="0">
              <a:latin typeface="Lucida Calligraphy" panose="03010101010101010101" pitchFamily="66" charset="0"/>
            </a:endParaRPr>
          </a:p>
        </p:txBody>
      </p:sp>
    </p:spTree>
    <p:extLst>
      <p:ext uri="{BB962C8B-B14F-4D97-AF65-F5344CB8AC3E}">
        <p14:creationId xmlns:p14="http://schemas.microsoft.com/office/powerpoint/2010/main" val="13361200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9512" y="318948"/>
            <a:ext cx="6270435"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Sony Vegas pro 11 </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6" name="TextBox 5"/>
          <p:cNvSpPr txBox="1"/>
          <p:nvPr/>
        </p:nvSpPr>
        <p:spPr>
          <a:xfrm>
            <a:off x="251520" y="1242278"/>
            <a:ext cx="4608512" cy="5016758"/>
          </a:xfrm>
          <a:prstGeom prst="rect">
            <a:avLst/>
          </a:prstGeom>
          <a:noFill/>
        </p:spPr>
        <p:txBody>
          <a:bodyPr wrap="square" rtlCol="0">
            <a:spAutoFit/>
          </a:bodyPr>
          <a:lstStyle/>
          <a:p>
            <a:r>
              <a:rPr lang="en-GB" sz="1600" dirty="0" smtClean="0">
                <a:latin typeface="Lucida Calligraphy" panose="03010101010101010101" pitchFamily="66" charset="0"/>
              </a:rPr>
              <a:t>We used Sony Vegas pro constantly throughout our coursework, with it being our main means of editing software. I found that it was a very easy editing software, with everything being very clear on the programme, including the way you edited different clips together. I also allowed us to easy upload soundtracks and video without any overlapping or crashing of the software. The main problem we found about Sony Vegas Pro 11 was what option to pick when rendering our music video and other videos we made throughout the coursework. </a:t>
            </a:r>
            <a:br>
              <a:rPr lang="en-GB" sz="1600" dirty="0" smtClean="0">
                <a:latin typeface="Lucida Calligraphy" panose="03010101010101010101" pitchFamily="66" charset="0"/>
              </a:rPr>
            </a:br>
            <a:r>
              <a:rPr lang="en-GB" sz="1600" dirty="0" smtClean="0">
                <a:latin typeface="Lucida Calligraphy" panose="03010101010101010101" pitchFamily="66" charset="0"/>
              </a:rPr>
              <a:t/>
            </a:r>
            <a:br>
              <a:rPr lang="en-GB" sz="1600" dirty="0" smtClean="0">
                <a:latin typeface="Lucida Calligraphy" panose="03010101010101010101" pitchFamily="66" charset="0"/>
              </a:rPr>
            </a:br>
            <a:r>
              <a:rPr lang="en-GB" sz="1600" dirty="0" smtClean="0">
                <a:latin typeface="Lucida Calligraphy" panose="03010101010101010101" pitchFamily="66" charset="0"/>
              </a:rPr>
              <a:t>We also used this editing software to make audience feedback videos, and evaluation question videos, as well as our main final music video. </a:t>
            </a:r>
            <a:endParaRPr lang="en-GB" sz="1600" dirty="0">
              <a:latin typeface="Lucida Calligraphy" panose="03010101010101010101" pitchFamily="66" charset="0"/>
            </a:endParaRPr>
          </a:p>
        </p:txBody>
      </p:sp>
      <p:sp>
        <p:nvSpPr>
          <p:cNvPr id="7" name="TextBox 6"/>
          <p:cNvSpPr txBox="1"/>
          <p:nvPr/>
        </p:nvSpPr>
        <p:spPr>
          <a:xfrm>
            <a:off x="4860032" y="1242278"/>
            <a:ext cx="4032448" cy="4278094"/>
          </a:xfrm>
          <a:prstGeom prst="rect">
            <a:avLst/>
          </a:prstGeom>
          <a:noFill/>
        </p:spPr>
        <p:txBody>
          <a:bodyPr wrap="square" rtlCol="0">
            <a:spAutoFit/>
          </a:bodyPr>
          <a:lstStyle/>
          <a:p>
            <a:r>
              <a:rPr lang="en-GB" sz="1600" dirty="0" smtClean="0">
                <a:latin typeface="Lucida Calligraphy" panose="03010101010101010101" pitchFamily="66" charset="0"/>
              </a:rPr>
              <a:t>The editing software also included many different features, such as transitions and filters, which allowed us to accurately portray the flashbacks within the video, using a black and white filter with a sepia tone as well as film burns which made the flashbacks parts of the video look more dated. </a:t>
            </a:r>
          </a:p>
          <a:p>
            <a:endParaRPr lang="en-GB" sz="1600" dirty="0">
              <a:latin typeface="Lucida Calligraphy" panose="03010101010101010101" pitchFamily="66" charset="0"/>
            </a:endParaRPr>
          </a:p>
          <a:p>
            <a:r>
              <a:rPr lang="en-GB" sz="1600" dirty="0" smtClean="0">
                <a:latin typeface="Lucida Calligraphy" panose="03010101010101010101" pitchFamily="66" charset="0"/>
              </a:rPr>
              <a:t>Overall I think Sony Vegas Pro is a very easy editing software to use, and would definitely be my editing software of choice to use, because I feel confident using it, over the past two years of experimenting with it. </a:t>
            </a:r>
            <a:endParaRPr lang="en-GB" sz="1600" dirty="0">
              <a:latin typeface="Lucida Calligraphy" panose="03010101010101010101" pitchFamily="66" charset="0"/>
            </a:endParaRPr>
          </a:p>
        </p:txBody>
      </p:sp>
    </p:spTree>
    <p:extLst>
      <p:ext uri="{BB962C8B-B14F-4D97-AF65-F5344CB8AC3E}">
        <p14:creationId xmlns:p14="http://schemas.microsoft.com/office/powerpoint/2010/main" val="2958289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3528" y="260648"/>
            <a:ext cx="3052439"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Cameras</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5" name="TextBox 4"/>
          <p:cNvSpPr txBox="1"/>
          <p:nvPr/>
        </p:nvSpPr>
        <p:spPr>
          <a:xfrm>
            <a:off x="323528" y="1225154"/>
            <a:ext cx="4248472" cy="4031873"/>
          </a:xfrm>
          <a:prstGeom prst="rect">
            <a:avLst/>
          </a:prstGeom>
          <a:noFill/>
        </p:spPr>
        <p:txBody>
          <a:bodyPr wrap="square" rtlCol="0">
            <a:spAutoFit/>
          </a:bodyPr>
          <a:lstStyle/>
          <a:p>
            <a:r>
              <a:rPr lang="en-GB" sz="1600" dirty="0" smtClean="0">
                <a:latin typeface="Lucida Calligraphy" panose="03010101010101010101" pitchFamily="66" charset="0"/>
              </a:rPr>
              <a:t>Photography camera:</a:t>
            </a:r>
            <a:br>
              <a:rPr lang="en-GB" sz="1600" dirty="0" smtClean="0">
                <a:latin typeface="Lucida Calligraphy" panose="03010101010101010101" pitchFamily="66" charset="0"/>
              </a:rPr>
            </a:br>
            <a:r>
              <a:rPr lang="en-GB" sz="1600" dirty="0" smtClean="0">
                <a:latin typeface="Lucida Calligraphy" panose="03010101010101010101" pitchFamily="66" charset="0"/>
              </a:rPr>
              <a:t>We decided that when it came to taking the photos for our digipak and magazine advert we would use Kathryn's professional digital camera, which is a Panasonic Lumia camera. This allowed us to take high resolution, high quality photos, which would make our ancillary tasks look even more professional. The quality of the pictures was also picked up on within our audience feedback for the digipak. We also used this camera to take pictures of filming evidence, allowing us to put this on our websites. </a:t>
            </a:r>
            <a:endParaRPr lang="en-GB" sz="1600" dirty="0">
              <a:latin typeface="Lucida Calligraphy" panose="03010101010101010101" pitchFamily="66" charset="0"/>
            </a:endParaRPr>
          </a:p>
        </p:txBody>
      </p:sp>
      <p:sp>
        <p:nvSpPr>
          <p:cNvPr id="6" name="TextBox 5"/>
          <p:cNvSpPr txBox="1"/>
          <p:nvPr/>
        </p:nvSpPr>
        <p:spPr>
          <a:xfrm>
            <a:off x="4716016" y="1225154"/>
            <a:ext cx="4104456" cy="5262979"/>
          </a:xfrm>
          <a:prstGeom prst="rect">
            <a:avLst/>
          </a:prstGeom>
          <a:noFill/>
        </p:spPr>
        <p:txBody>
          <a:bodyPr wrap="square" rtlCol="0">
            <a:spAutoFit/>
          </a:bodyPr>
          <a:lstStyle/>
          <a:p>
            <a:r>
              <a:rPr lang="en-GB" sz="1600" dirty="0" smtClean="0">
                <a:latin typeface="Lucida Calligraphy" panose="03010101010101010101" pitchFamily="66" charset="0"/>
              </a:rPr>
              <a:t>Filming camera:</a:t>
            </a:r>
            <a:br>
              <a:rPr lang="en-GB" sz="1600" dirty="0" smtClean="0">
                <a:latin typeface="Lucida Calligraphy" panose="03010101010101010101" pitchFamily="66" charset="0"/>
              </a:rPr>
            </a:br>
            <a:r>
              <a:rPr lang="en-GB" sz="1600" dirty="0" smtClean="0">
                <a:latin typeface="Lucida Calligraphy" panose="03010101010101010101" pitchFamily="66" charset="0"/>
              </a:rPr>
              <a:t>The filming camera we used was a rental from the sixth form and was one of the same ones we used last year during our AS work. We used these cameras again because we knew exactly how they worked and the quality of which they were, which was high and in HD. The only problems we encountered with these cameras was the battery life. I think the battery life was so poor because of the amount they are used and how they spend the majority of their time on charge. To avoid this situation we made sure to take multiple cameras with us, as to avoid the problem again. Overall we used this camera to film all our videos including our final music video. </a:t>
            </a:r>
            <a:endParaRPr lang="en-GB" sz="1600" dirty="0">
              <a:latin typeface="Lucida Calligraphy" panose="03010101010101010101" pitchFamily="66" charset="0"/>
            </a:endParaRPr>
          </a:p>
        </p:txBody>
      </p:sp>
    </p:spTree>
    <p:extLst>
      <p:ext uri="{BB962C8B-B14F-4D97-AF65-F5344CB8AC3E}">
        <p14:creationId xmlns:p14="http://schemas.microsoft.com/office/powerpoint/2010/main" val="1808727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520" y="332656"/>
            <a:ext cx="7004738"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Microsoft software</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5" name="TextBox 4"/>
          <p:cNvSpPr txBox="1"/>
          <p:nvPr/>
        </p:nvSpPr>
        <p:spPr>
          <a:xfrm>
            <a:off x="251520" y="1484784"/>
            <a:ext cx="8424936" cy="3785652"/>
          </a:xfrm>
          <a:prstGeom prst="rect">
            <a:avLst/>
          </a:prstGeom>
          <a:noFill/>
        </p:spPr>
        <p:txBody>
          <a:bodyPr wrap="square" rtlCol="0">
            <a:spAutoFit/>
          </a:bodyPr>
          <a:lstStyle/>
          <a:p>
            <a:r>
              <a:rPr lang="en-GB" sz="1600" dirty="0" smtClean="0">
                <a:latin typeface="Lucida Calligraphy" panose="03010101010101010101" pitchFamily="66" charset="0"/>
              </a:rPr>
              <a:t>Throughout the project I used Microsoft word and PowerPoint a lot to complete all the tasks. I used Microsoft word to proof write everything before I put it on my Wix website. I used this because Wix does not pick up on spelling errors or grammatical errors, compared to Microsoft word which does pick up on these. By proof writing before hand I could make sure my work was of good quality, making sure there was not any problems or mistakes. I used word within my research and planning as well as question 1 and 2 of the evaluation questions. </a:t>
            </a:r>
          </a:p>
          <a:p>
            <a:endParaRPr lang="en-GB" sz="1600" dirty="0">
              <a:latin typeface="Lucida Calligraphy" panose="03010101010101010101" pitchFamily="66" charset="0"/>
            </a:endParaRPr>
          </a:p>
          <a:p>
            <a:r>
              <a:rPr lang="en-GB" sz="1600" dirty="0" smtClean="0">
                <a:latin typeface="Lucida Calligraphy" panose="03010101010101010101" pitchFamily="66" charset="0"/>
              </a:rPr>
              <a:t>I used PowerPoint to create presentations on my website, such as music album cover analysis. I think PowerPoints look a lot more professional and adds some variety to the media used on my website which is one of the main elements of getting a higher mark, showing a wide range of different media used. I used PowerPoint within my research and planning, as well as this question on my evaluation questions. </a:t>
            </a:r>
            <a:endParaRPr lang="en-GB" sz="1600" dirty="0">
              <a:latin typeface="Lucida Calligraphy" panose="03010101010101010101" pitchFamily="66" charset="0"/>
            </a:endParaRPr>
          </a:p>
        </p:txBody>
      </p:sp>
    </p:spTree>
    <p:extLst>
      <p:ext uri="{BB962C8B-B14F-4D97-AF65-F5344CB8AC3E}">
        <p14:creationId xmlns:p14="http://schemas.microsoft.com/office/powerpoint/2010/main" val="40474299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831</Words>
  <Application>Microsoft Office PowerPoint</Application>
  <PresentationFormat>On-screen Show (4:3)</PresentationFormat>
  <Paragraphs>25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owner</cp:lastModifiedBy>
  <cp:revision>6</cp:revision>
  <dcterms:created xsi:type="dcterms:W3CDTF">2015-04-28T17:05:38Z</dcterms:created>
  <dcterms:modified xsi:type="dcterms:W3CDTF">2015-04-28T17:59:08Z</dcterms:modified>
</cp:coreProperties>
</file>